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12188952"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media/image3.pn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4.jp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62379448511baea4b1ab68cd7a4654c3_1755920915493.jp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ctrTitle"/>
          </p:nvPr>
        </p:nvSpPr>
        <p:spPr/>
        <p:txBody>
          <a:bodyPr/>
          <a:lstStyle/>
          <a:p>
            <a:pPr algn="ctr">
              <a:defRPr sz="3600"/>
            </a:pPr>
            <a:r>
              <a:t>Taqdimot</a:t>
            </a:r>
          </a:p>
        </p:txBody>
      </p:sp>
      <p:sp>
        <p:nvSpPr>
          <p:cNvPr id="3" name="Subtitle 2"/>
          <p:cNvSpPr>
            <a:spLocks noGrp="1"/>
          </p:cNvSpPr>
          <p:nvPr>
            <p:ph type="subTitle" idx="1"/>
          </p:nvPr>
        </p:nvSpPr>
        <p:spPr/>
        <p:txBody>
          <a:bodyPr/>
          <a:lstStyle/>
          <a:p>
            <a:pPr algn="ctr">
              <a:defRPr sz="2000"/>
            </a:pPr>
            <a:r>
              <a:t>Dollr</a:t>
            </a:r>
          </a:p>
          <a:p/>
          <a:p/>
          <a:p>
            <a:r>
              <a:t>Javlonbek</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62379448511baea4b1ab68cd7a4654c3_1755920915493.jpg"/>
          <p:cNvPicPr>
            <a:picLocks noChangeAspect="1"/>
          </p:cNvPicPr>
          <p:nvPr/>
        </p:nvPicPr>
        <p:blipFill>
          <a:blip r:embed="rId2"/>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r>
              <a:t>Dollarning Turli Jihatlari</a:t>
            </a:r>
          </a:p>
        </p:txBody>
      </p:sp>
      <p:sp>
        <p:nvSpPr>
          <p:cNvPr id="4" name="TextBox 3"/>
          <p:cNvSpPr txBox="1"/>
          <p:nvPr/>
        </p:nvSpPr>
        <p:spPr>
          <a:xfrm>
            <a:off x="457200" y="1828800"/>
            <a:ext cx="3474720" cy="4114800"/>
          </a:xfrm>
          <a:prstGeom prst="rect">
            <a:avLst/>
          </a:prstGeom>
          <a:noFill/>
        </p:spPr>
        <p:txBody>
          <a:bodyPr wrap="square">
            <a:spAutoFit/>
          </a:bodyPr>
          <a:lstStyle/>
          <a:p>
            <a:pPr algn="ctr">
              <a:defRPr sz="1600" b="1">
                <a:solidFill>
                  <a:srgbClr val="FFFFFF"/>
                </a:solidFill>
                <a:latin typeface="Times New Roman"/>
              </a:defRPr>
            </a:pPr>
            <a:r>
              <a:t>Valyuta Bozori</a:t>
            </a:r>
          </a:p>
          <a:p>
            <a:pPr algn="l">
              <a:defRPr sz="1200">
                <a:solidFill>
                  <a:srgbClr val="000000"/>
                </a:solidFill>
                <a:latin typeface="Times New Roman"/>
              </a:defRPr>
            </a:pPr>
            <a:r>
              <a:t>Dollarning xalqaro valyuta bozori uchun ahamiyati katta. U butun dunyo bo'ylab savdo qilishda asosiy vosita hisoblanadi. AQSh dollari ko'pgina davlatlar uchun zaxira valyutasi bo'lib xizmat qiladi. Dollarning kuchi va barqarorligi global iqtisodiy vaziyatga katta ta'sir ko'rsatadi. Ko'pgina davlatlar o'z iqtisodiy siyosatlarini dollarning kursiga asoslanib rejalashtiradilar. Shuningdek, dollarning narxi boshqa valyutalarga nisbatan o'zgarib turishi xalqaro savdo va investitsiya oqimlarini ham shakllantiradi.</a:t>
            </a:r>
          </a:p>
        </p:txBody>
      </p:sp>
      <p:sp>
        <p:nvSpPr>
          <p:cNvPr id="5" name="TextBox 4"/>
          <p:cNvSpPr txBox="1"/>
          <p:nvPr/>
        </p:nvSpPr>
        <p:spPr>
          <a:xfrm>
            <a:off x="4297680" y="1828800"/>
            <a:ext cx="3474720" cy="4114800"/>
          </a:xfrm>
          <a:prstGeom prst="rect">
            <a:avLst/>
          </a:prstGeom>
          <a:noFill/>
        </p:spPr>
        <p:txBody>
          <a:bodyPr wrap="square">
            <a:spAutoFit/>
          </a:bodyPr>
          <a:lstStyle/>
          <a:p>
            <a:pPr algn="ctr">
              <a:defRPr sz="1600" b="1">
                <a:solidFill>
                  <a:srgbClr val="FFFFFF"/>
                </a:solidFill>
                <a:latin typeface="Times New Roman"/>
              </a:defRPr>
            </a:pPr>
            <a:r>
              <a:t>Jamiyatdagi Roli</a:t>
            </a:r>
          </a:p>
          <a:p>
            <a:pPr algn="l">
              <a:defRPr sz="1200">
                <a:solidFill>
                  <a:srgbClr val="000000"/>
                </a:solidFill>
                <a:latin typeface="Times New Roman"/>
              </a:defRPr>
            </a:pPr>
            <a:r>
              <a:t>Jamiyatda dollar nafaqat iqtisodiy, balki ijtimoiy jihatlarda ham muhim o'rin tutadi. Odamlar dollarga ishonch bildirgan holda o'z jamg'armalarini unga aylantiradilar. Bu ishonch dollarning xalqaro miqyosda barqarorligi va AQShning global iqtisodiy qudrati bilan bog'liq. Dollarning kuchi va barqarorligi ko'pincha davlatlar o'rtasidagi diplomatik munosabatlarga ham ta'sir ko'rsatadi. Shu bilan birga, dollar ko'plab mamlakatlarda narxlar o'zgarishini ham belgilaydi, shuning uchun uning kursi o'zgarishi oddiy fuqarolarning moliyaviy holatiga ta'sir ko'rsatishi mumkin.</a:t>
            </a:r>
          </a:p>
        </p:txBody>
      </p:sp>
      <p:sp>
        <p:nvSpPr>
          <p:cNvPr id="6" name="TextBox 5"/>
          <p:cNvSpPr txBox="1"/>
          <p:nvPr/>
        </p:nvSpPr>
        <p:spPr>
          <a:xfrm>
            <a:off x="8138160" y="1828800"/>
            <a:ext cx="3474720" cy="4114800"/>
          </a:xfrm>
          <a:prstGeom prst="rect">
            <a:avLst/>
          </a:prstGeom>
          <a:noFill/>
        </p:spPr>
        <p:txBody>
          <a:bodyPr wrap="square">
            <a:spAutoFit/>
          </a:bodyPr>
          <a:lstStyle/>
          <a:p>
            <a:pPr algn="ctr">
              <a:defRPr sz="1600" b="1">
                <a:solidFill>
                  <a:srgbClr val="FFFFFF"/>
                </a:solidFill>
                <a:latin typeface="Times New Roman"/>
              </a:defRPr>
            </a:pPr>
            <a:r>
              <a:t>Kelajakdagi O'rni</a:t>
            </a:r>
          </a:p>
          <a:p>
            <a:pPr algn="l">
              <a:defRPr sz="1200">
                <a:solidFill>
                  <a:srgbClr val="000000"/>
                </a:solidFill>
                <a:latin typeface="Times New Roman"/>
              </a:defRPr>
            </a:pPr>
            <a:r>
              <a:t>Dollarning kelajakdagi o'rni global iqtisodiy va moliyaviy muhitda muhim bo'lib qolishi kutilmoqda. Raqamli valyutalar va blokcheyn texnologiyalari rivojlanishi bilan dollar o'z raqobatchilariga duch kelishi mumkin. Shuningdek, xalqaro savdoda boshqa valyutalarning ko'proq ishlatilishi dollarning geosiyosiy o'rnini o'zgartirishi mumkin. Lekin dollarning ishonchliligi va barqarorligi uni hali ham global iqtisodiyotda asosiy valyuta sifatida saqlab qolishi mumkin. Kelajakda dollarning roli va ahamiyati o'zgarishi mumkin, lekin uning ta'siri uzoq muddat davomida sezilarli bo'lib qolishi ehtimolga yaqin.</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62379448511baea4b1ab68cd7a4654c3_1755920915493.jp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title"/>
          </p:nvPr>
        </p:nvSpPr>
        <p:spPr/>
        <p:txBody>
          <a:bodyPr/>
          <a:lstStyle/>
          <a:p>
            <a:pPr algn="ctr">
              <a:defRPr sz="2800" b="1"/>
            </a:pPr>
          </a:p>
        </p:txBody>
      </p:sp>
      <p:sp>
        <p:nvSpPr>
          <p:cNvPr id="3" name="Content Placeholder 2"/>
          <p:cNvSpPr>
            <a:spLocks noGrp="1"/>
          </p:cNvSpPr>
          <p:nvPr>
            <p:ph idx="1"/>
          </p:nvPr>
        </p:nvSpPr>
        <p:spPr/>
        <p:txBody>
          <a:bodyPr/>
          <a:lstStyle/>
          <a:p>
            <a:pPr algn="l">
              <a:defRPr sz="1400"/>
            </a:pPr>
            <a:r>
              <a:t>• Dollar dunyo iqtisodiyotida juda muhim rol o'ynaydi va ko'plab xalqaro savdo bitimlari aynan ushbu valyutada tuziladi. Bu holat dollarning xalqaro bozorlardagi ta'sirini oshiradi va uni zaxira valyutasi sifatida keng qo'llash uchun asos yaratadi. Shu sababli, dollar kursidagi o'zgarishlar ko'plab mamlakatlarning iqtisodiy holatiga ta'sir ko'rsatishi mumkin. Global savdo va moliyaviy barqarorlikka dollarning qiymati katta ta'sir ko'rsatadi.</a:t>
            </a:r>
          </a:p>
          <a:p>
            <a:pPr algn="l">
              <a:defRPr sz="1400"/>
            </a:pPr>
            <a:r>
              <a:t>• Dollarning xalqaro savdoda keng qo'llanilishi uning likvidligi va ishonchliligini ta'minlaydi. Ko'plab Markaziy banklar o'z zaxiralarini dollarda saqlashadi, bu esa valyutaning xalqaro miqyosda kuchli pozitsiyaga ega bo'lishiga yordam beradi. Bundan tashqari, ko'plab xalqaro moliyaviy operatsiyalar va kreditlar ham dollarda amalga oshiriladi. Bu holat dollarni global iqtisodiyotda muhim valyuta sifatida belgilaydi.</a:t>
            </a:r>
          </a:p>
          <a:p>
            <a:pPr algn="l">
              <a:defRPr sz="1400"/>
            </a:pPr>
            <a:r>
              <a:t>• Dollarning kuchi va barqarorligi ko'pincha AQSh iqtisodiyoti va siyosiy barqarorligiga bog'liq. AQSh iqtisodiyoti dunyodagi eng yirik iqtisodiyotlardan biri bo'lishi bilan birga, uning siyosiy barqarorligi ham dollarning xalqaro bozorlardagi ishonchliligini ta'minlaydi. Shuningdek, AQSh hukumati tomonidan qabul qilingan moliyaviy va monetar siyosatlar dollarning kuchini belgilashda muhim rol o'ynaydi.</a:t>
            </a:r>
          </a:p>
          <a:p>
            <a:pPr algn="l">
              <a:defRPr sz="1400"/>
            </a:pPr>
            <a:r>
              <a:t>• Global inqiroz va mavhumlik davrlarida dollar xavfsiz valyuta sifatida ko'riladi. Investorlar bunday paytlarda ko'pincha dollarni tanlaydilar, chunki u barqaror va ishonchli deb hisoblanadi. Bu esa dollarning global bozorlar va iqtisodiyotlar uchun muhimligini yanada oshiradi. Dollarning xavfsiz valyuta sifatida qabul qilinishi uning xalqaro miqyosdagi kuchini mustahkamlaydi.</a:t>
            </a:r>
          </a:p>
          <a:p>
            <a:pPr algn="l">
              <a:defRPr sz="1400"/>
            </a:pPr>
            <a:r>
              <a:t>• Dollar kursining o'zgarishi ko'plab mamlakatlarning iqtisodiy siyosatiga ta'sir qiladi. Masalan, AQSh dollarining kuchayishi eksport qiluvchi mamlakatlar uchun qiyinchilik tug'dirishi mumkin, chunki ularning mahsulotlari qimmatroq bo'lib qoladi. Aksincha, dollar zaiflashganda, eksport qiluvchi mamlakatlar raqobatbardoshligini oshirishi mumkin. Shu sababli, dollarning kursi ko'plab iqtisodiy ko'rsatkichlarga ta'sir ko'rsatadi va mamlakatlar siyosatida muhim o'rin tutadi.</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62379448511baea4b1ab68cd7a4654c3_1755920915493.jpg"/>
          <p:cNvPicPr>
            <a:picLocks noChangeAspect="1"/>
          </p:cNvPicPr>
          <p:nvPr/>
        </p:nvPicPr>
        <p:blipFill>
          <a:blip r:embed="rId3"/>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p>
        </p:txBody>
      </p:sp>
      <p:sp>
        <p:nvSpPr>
          <p:cNvPr id="4" name="Rectangle 3"/>
          <p:cNvSpPr/>
          <p:nvPr/>
        </p:nvSpPr>
        <p:spPr>
          <a:xfrm>
            <a:off x="274320" y="1645920"/>
            <a:ext cx="5394960" cy="448056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828800"/>
            <a:ext cx="5029200" cy="4114800"/>
          </a:xfrm>
          <a:prstGeom prst="rect">
            <a:avLst/>
          </a:prstGeom>
          <a:noFill/>
        </p:spPr>
        <p:txBody>
          <a:bodyPr wrap="square">
            <a:spAutoFit/>
          </a:bodyPr>
          <a:lstStyle/>
          <a:p>
            <a:pPr algn="l">
              <a:defRPr sz="1800" b="1">
                <a:solidFill>
                  <a:srgbClr val="000000"/>
                </a:solidFill>
              </a:defRPr>
            </a:pPr>
            <a:r>
              <a:t>Dollarning xalqaro miqyosdagi ishonchli valyuta sifatida o'rni global savdo va investitsiyalar uchun muhim ahamiyat kasb etadi. Xalqaro savdo ko'pincha dollarda amalga oshiriladi, bu esa valyutaning xalqaro bozorlardagi barqarorligini ta'minlaydi. Masalan, neft va boshqa xom ashyo mahsulotlari odatda dollarda baholanadi, bu esa global xaridorlar va sotuvchilar uchun bir xil tushuncha va narxlanishni ta'minlaydi. Bundan tashqari, ko'plab mamlakatlar o'z zaxiralarini dollarda saqlashlari valyutaning xalqaro miqyosdagi ishonchliligini oshiradi. Dollarning kuchli valyuta sifatida qabul qilinishi global inqirozlar davrida ham o'zining barqarorligini saqlashga yordam beradi. Ushbu valyuta xavfsizligi tufayli investorlar tomonidan ko'pincha qiyin davrlarda tanlanadi. Bu esa dollarning global iqtisodiyotdagi strategik o'rnini mustahkamlaydi va uni doimiy ravishda xalqaro savdo va moliyaviy operatsiyalarda muhim valyuta sifatida belgilaydi.</a:t>
            </a:r>
          </a:p>
        </p:txBody>
      </p:sp>
      <p:pic>
        <p:nvPicPr>
          <p:cNvPr id="6" name="Picture 5" descr="dalle_slide_3.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62379448511baea4b1ab68cd7a4654c3_1755920915493.jpg"/>
          <p:cNvPicPr>
            <a:picLocks noChangeAspect="1"/>
          </p:cNvPicPr>
          <p:nvPr/>
        </p:nvPicPr>
        <p:blipFill>
          <a:blip r:embed="rId2"/>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r>
              <a:t>Dollarning Jamiyatdagi Roli</a:t>
            </a:r>
          </a:p>
        </p:txBody>
      </p:sp>
      <p:sp>
        <p:nvSpPr>
          <p:cNvPr id="4" name="TextBox 3"/>
          <p:cNvSpPr txBox="1"/>
          <p:nvPr/>
        </p:nvSpPr>
        <p:spPr>
          <a:xfrm>
            <a:off x="457200" y="1828800"/>
            <a:ext cx="3474720" cy="4114800"/>
          </a:xfrm>
          <a:prstGeom prst="rect">
            <a:avLst/>
          </a:prstGeom>
          <a:noFill/>
        </p:spPr>
        <p:txBody>
          <a:bodyPr wrap="square">
            <a:spAutoFit/>
          </a:bodyPr>
          <a:lstStyle/>
          <a:p>
            <a:pPr algn="ctr">
              <a:defRPr sz="1600" b="1">
                <a:solidFill>
                  <a:srgbClr val="FFFFFF"/>
                </a:solidFill>
                <a:latin typeface="Times New Roman"/>
              </a:defRPr>
            </a:pPr>
            <a:r>
              <a:t>Texnologiya</a:t>
            </a:r>
          </a:p>
          <a:p>
            <a:pPr algn="l">
              <a:defRPr sz="1200">
                <a:solidFill>
                  <a:srgbClr val="000000"/>
                </a:solidFill>
                <a:latin typeface="Times New Roman"/>
              </a:defRPr>
            </a:pPr>
            <a:r>
              <a:t>Dollarning texnologiya sohasidagi o'rni tobora o'sib bormoqda. Ko'plab texnologiya kompaniyalari o'z xizmatlarini dollar bilan baholashadi, bu esa global bozorlarga chiqishda qulaylik yaratadi. Masalan, Apple va Microsoft kabi yirik kompaniyalar o'z mahsulotlarini AQSh dollari bilan narhlaydi, bu esa ularning daromadlarini barqaror saqlashga yordam beradi. Dollarning xalqaro savdodagi kuchi texnologiya sektorida innovatsiyalarni moliyalashtirishda muhim ahamiyatga ega.</a:t>
            </a:r>
          </a:p>
        </p:txBody>
      </p:sp>
      <p:sp>
        <p:nvSpPr>
          <p:cNvPr id="5" name="TextBox 4"/>
          <p:cNvSpPr txBox="1"/>
          <p:nvPr/>
        </p:nvSpPr>
        <p:spPr>
          <a:xfrm>
            <a:off x="4297680" y="1828800"/>
            <a:ext cx="3474720" cy="4114800"/>
          </a:xfrm>
          <a:prstGeom prst="rect">
            <a:avLst/>
          </a:prstGeom>
          <a:noFill/>
        </p:spPr>
        <p:txBody>
          <a:bodyPr wrap="square">
            <a:spAutoFit/>
          </a:bodyPr>
          <a:lstStyle/>
          <a:p>
            <a:pPr algn="ctr">
              <a:defRPr sz="1600" b="1">
                <a:solidFill>
                  <a:srgbClr val="FFFFFF"/>
                </a:solidFill>
                <a:latin typeface="Times New Roman"/>
              </a:defRPr>
            </a:pPr>
            <a:r>
              <a:t>Jamiyat</a:t>
            </a:r>
          </a:p>
          <a:p>
            <a:pPr algn="l">
              <a:defRPr sz="1200">
                <a:solidFill>
                  <a:srgbClr val="000000"/>
                </a:solidFill>
                <a:latin typeface="Times New Roman"/>
              </a:defRPr>
            </a:pPr>
            <a:r>
              <a:t>Dollarning jamiyatdagi iqtisodiy va ijtimoiy jihatlari ko'plab tadqiqotlar mavzusi bo'lib kelmoqda. Dollar dunyo iqtisodiy tizimida asosiy valyuta sifatida xizmat qilganligi sababli, ko'plab davlatlar o'z iqtisodiy siyosatlarini dollar asnosida yuritadi. Bu holat global iqtisodiy hamkorlikni mustahkamlashga yordam beradi. Ammo dollarning o'zgaruvchanligi ko'plab ijtimoiy muammolarni ham keltirib chiqarishi mumkin.</a:t>
            </a:r>
          </a:p>
        </p:txBody>
      </p:sp>
      <p:sp>
        <p:nvSpPr>
          <p:cNvPr id="6" name="TextBox 5"/>
          <p:cNvSpPr txBox="1"/>
          <p:nvPr/>
        </p:nvSpPr>
        <p:spPr>
          <a:xfrm>
            <a:off x="8138160" y="1828800"/>
            <a:ext cx="3474720" cy="4114800"/>
          </a:xfrm>
          <a:prstGeom prst="rect">
            <a:avLst/>
          </a:prstGeom>
          <a:noFill/>
        </p:spPr>
        <p:txBody>
          <a:bodyPr wrap="square">
            <a:spAutoFit/>
          </a:bodyPr>
          <a:lstStyle/>
          <a:p>
            <a:pPr algn="ctr">
              <a:defRPr sz="1600" b="1">
                <a:solidFill>
                  <a:srgbClr val="FFFFFF"/>
                </a:solidFill>
                <a:latin typeface="Times New Roman"/>
              </a:defRPr>
            </a:pPr>
            <a:r>
              <a:t>Kelajak</a:t>
            </a:r>
          </a:p>
          <a:p>
            <a:pPr algn="l">
              <a:defRPr sz="1200">
                <a:solidFill>
                  <a:srgbClr val="000000"/>
                </a:solidFill>
                <a:latin typeface="Times New Roman"/>
              </a:defRPr>
            </a:pPr>
            <a:r>
              <a:t>Kelajakda dollarning xalqaro moliyaviy tizimdagi o'rni qanday bo'lishi mumkin, bu haqda ko'plab turli fikrlar mavjud. Ba'zi ekspertlar raqamli valyutalarning rivojlanishi dollarning xalqaro savdodagi o'rnini kamaytirishi mumkin deb hisoblashadi. Shunga qaramay, dollarning global iqtisodiy tizimdagi muhim roli va barqarorligi unga bo'lgan talabni saqlab qolishi kutilmoqda. Dollarning kelajakdagi o'rnini belgilashda xalqaro moliyaviy siyosatlar va texnologik rivojlanish muhim ahamiyat kasb etadi.</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62379448511baea4b1ab68cd7a4654c3_1755920915493.jp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title"/>
          </p:nvPr>
        </p:nvSpPr>
        <p:spPr/>
        <p:txBody>
          <a:bodyPr/>
          <a:lstStyle/>
          <a:p>
            <a:pPr algn="ctr">
              <a:defRPr sz="2800" b="1"/>
            </a:pPr>
            <a:r>
              <a:t>Dollarning Xalqaro Tijoratdagi Ahamiyati</a:t>
            </a:r>
          </a:p>
        </p:txBody>
      </p:sp>
      <p:sp>
        <p:nvSpPr>
          <p:cNvPr id="3" name="Content Placeholder 2"/>
          <p:cNvSpPr>
            <a:spLocks noGrp="1"/>
          </p:cNvSpPr>
          <p:nvPr>
            <p:ph idx="1"/>
          </p:nvPr>
        </p:nvSpPr>
        <p:spPr/>
        <p:txBody>
          <a:bodyPr/>
          <a:lstStyle/>
          <a:p>
            <a:pPr algn="l">
              <a:defRPr sz="1400"/>
            </a:pPr>
            <a:r>
              <a:t>• Dollarning xalqaro tijoratda asosiy o'rinni egallashi iqtisodiy barqarorlikni ta'minlashga yordam beradi. Ko'pgina davlatlar o'z eksport va import bitimlarini AQSh dollari bilan amalga oshirishadi, bu esa savdo jarayonlarini sodda va qulay qiladi. Dollarning global miqyosdagi e'tirof etilishi turli milliy valyutalarning kurs o'zgarishlari bilan bog'liq tavakkalchiliklarni kamaytiradi. Shuningdek, dollar bilan bitimlar qilish ko'pincha hukumatlar uchun o'z valyutalarini mustahkamlashning bir usuli sifatida xizmat qiladi.</a:t>
            </a:r>
          </a:p>
          <a:p>
            <a:pPr algn="l">
              <a:defRPr sz="1400"/>
            </a:pPr>
            <a:r>
              <a:t>• Xalqaro moliyaviy institutlar, jumladan, Xalqaro Valyuta Jamg'armasi va Jahon Banki, ko'pincha dollarda kreditlar beradi. Bu esa dollarning global iqtisodiy tizimdagi o'rnini mustahkamlaydi. Ushbu institutlar dollarda beriladigan kreditlar orqali rivojlanayotgan davlatlarga iqtisodiy barqarorlikni ta'minlashda yordam beradi. Dollarning keng qo'llanilishi moliyaviy institutlar uchun ham, davlatlar uchun ham qulay sharoit yaratadi, chunki bu valyuta dunyo bo'ylab keng tan olingan.</a:t>
            </a:r>
          </a:p>
          <a:p>
            <a:pPr algn="l">
              <a:defRPr sz="1400"/>
            </a:pPr>
            <a:r>
              <a:t>• Dollarning xalqaro rezerv valyuta sifatida keng qo'llanilishi global savdo va moliyaviy tizimda muhim ahamiyatga ega. Ko'plab davlatlar o'z markaziy banklarida dollar rezervlarini saqlashadi, bu esa ularning iqtisodiy xavfsizligini ta'minlashga yordam beradi. Dollarning rezerv valyuta sifatida qo'llanilishi global iqtisodiy tizimda ishonchni mustahkamlashga yordam beradi, chunki bu valyuta barqarorlik va likvidlikni ta'minlaydi.</a:t>
            </a:r>
          </a:p>
          <a:p>
            <a:pPr algn="l">
              <a:defRPr sz="1400"/>
            </a:pPr>
            <a:r>
              <a:t>• Global iqtisodiy inqirozlar paytida dollarning barqarorligi ko'plab davlatlar uchun muhim qo'llab-quvvatlov vazifasini bajaradi. AQSh dollari inqiroz davrida ishonchli valyuta sifatida qabul qilinadi va ko'plab davlatlar o'z iqtisodiyotlarini barqarorlashtirish uchun dollar zaxiralariga tayanadilar. Dollarning iqtisodiy inqirozlar davridagi barqarorligi unga bo'lgan ishonchni yanada oshiradi va global moliyaviy tizimda muhim o'ringa ega bo'lishiga yordam beradi.</a:t>
            </a:r>
          </a:p>
          <a:p>
            <a:pPr algn="l">
              <a:defRPr sz="1400"/>
            </a:pPr>
            <a:r>
              <a:t>• Internet va raqamli texnologiyalarning rivojlanishi dollarning global savdodagi o'rnini yanada mustahkamladi. Raqamli to'lov tizimlari va elektron tijorat platformalari dollarda amalga oshiriladigan tranzaksiyalarni osonlashtiradi. Bu esa dunyo bo'ylab savdo va iqtisodiy hamkorlikni kengaytirishga yordam beradi. Dollarning raqamli iqtisodiyotda keng qo'llanilishi uning xalqaro savdodagi o'rnini yanada mustahkamlaydi va global moliyaviy tizimda yangi imkoniyatlar yaratadi.</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62379448511baea4b1ab68cd7a4654c3_1755920915493.jpg"/>
          <p:cNvPicPr>
            <a:picLocks noChangeAspect="1"/>
          </p:cNvPicPr>
          <p:nvPr/>
        </p:nvPicPr>
        <p:blipFill>
          <a:blip r:embed="rId3"/>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r>
              <a:t>Dollarning Kelajakdagi O'rni</a:t>
            </a:r>
          </a:p>
        </p:txBody>
      </p:sp>
      <p:sp>
        <p:nvSpPr>
          <p:cNvPr id="4" name="Rectangle 3"/>
          <p:cNvSpPr/>
          <p:nvPr/>
        </p:nvSpPr>
        <p:spPr>
          <a:xfrm>
            <a:off x="274320" y="1645920"/>
            <a:ext cx="5394960" cy="448056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828800"/>
            <a:ext cx="5029200" cy="4114800"/>
          </a:xfrm>
          <a:prstGeom prst="rect">
            <a:avLst/>
          </a:prstGeom>
          <a:noFill/>
        </p:spPr>
        <p:txBody>
          <a:bodyPr wrap="square">
            <a:spAutoFit/>
          </a:bodyPr>
          <a:lstStyle/>
          <a:p>
            <a:pPr algn="l">
              <a:defRPr sz="1800" b="1">
                <a:solidFill>
                  <a:srgbClr val="000000"/>
                </a:solidFill>
              </a:defRPr>
            </a:pPr>
            <a:r>
              <a:t>Dollarning kelajakdagi o'rni xalqaro savdo va moliyaviy tizimda muhim ahamiyatga ega bo'lib qoladi. Hozirgi kunda dollarning global savdodagi ustunligi uning barqarorligi va likvidligi bilan bog'liqdir. Biroq, raqamli valyutalarning rivojlanishi va xalqaro savdo munosabatlarining o'zgarishi dollarning kelajakdagi o'rnini qayta ko'rib chiqishga majbur qiladi. Ba'zi ekspertlar raqamli valyutalar, xususan, markaziy banklar tomonidan yaratilgan raqamli valyutalar, dollarning xalqaro savdodagi ustunligini kamaytirishi mumkinligini ta'kidlaydilar. Biroq, dollarning xalqaro moliyaviy tizimda uzoq muddatli barqarorligini saqlab qolish uchun AQSh hukumati va moliyaviy institutlar yangi strategiyalarni ishlab chiqishi kerak bo'ladi. Dollarning kelajakdagi o'rni ushbu strategiyalar va texnologik rivojlanishlar bilan belgilanishi mumkin.</a:t>
            </a:r>
          </a:p>
        </p:txBody>
      </p:sp>
      <p:pic>
        <p:nvPicPr>
          <p:cNvPr id="6" name="Picture 5" descr="dalle_slide_6.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62379448511baea4b1ab68cd7a4654c3_1755920915493.jpg"/>
          <p:cNvPicPr>
            <a:picLocks noChangeAspect="1"/>
          </p:cNvPicPr>
          <p:nvPr/>
        </p:nvPicPr>
        <p:blipFill>
          <a:blip r:embed="rId2"/>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r>
              <a:t>Dollar va Uning Turli Jihatlari</a:t>
            </a:r>
          </a:p>
        </p:txBody>
      </p:sp>
      <p:sp>
        <p:nvSpPr>
          <p:cNvPr id="4" name="TextBox 3"/>
          <p:cNvSpPr txBox="1"/>
          <p:nvPr/>
        </p:nvSpPr>
        <p:spPr>
          <a:xfrm>
            <a:off x="457200" y="1828800"/>
            <a:ext cx="3474720" cy="4114800"/>
          </a:xfrm>
          <a:prstGeom prst="rect">
            <a:avLst/>
          </a:prstGeom>
          <a:noFill/>
        </p:spPr>
        <p:txBody>
          <a:bodyPr wrap="square">
            <a:spAutoFit/>
          </a:bodyPr>
          <a:lstStyle/>
          <a:p>
            <a:pPr algn="ctr">
              <a:defRPr sz="1600" b="1">
                <a:solidFill>
                  <a:srgbClr val="FFFFFF"/>
                </a:solidFill>
                <a:latin typeface="Times New Roman"/>
              </a:defRPr>
            </a:pPr>
            <a:r>
              <a:t>Texnologiya</a:t>
            </a:r>
          </a:p>
          <a:p>
            <a:pPr algn="l">
              <a:defRPr sz="1200">
                <a:solidFill>
                  <a:srgbClr val="000000"/>
                </a:solidFill>
                <a:latin typeface="Times New Roman"/>
              </a:defRPr>
            </a:pPr>
            <a:r>
              <a:t>Texnologiyaning rivojlanishi dollar iqtisodiyoti uchun muhim rol o'ynaydi. Elektron savdo platformalari dollarni global miqyosda foydalanuvchilarga qulay tarzda taklif qilishda yordam beradi. Kripto-valyutalar, masalan, Bitcoin, dollar ustunligini qiyinlashtirishi mumkin, lekin texnologiya ham dollarni raqamli valyuta sifatida yanada kuchaytirishi mumkin. Global to'lov tizimlari orqali dollar xalqaro savdoda asosan ishlatilmoqda va bu tendensiya texnologiya bilan yanada kengaymoqda.</a:t>
            </a:r>
          </a:p>
        </p:txBody>
      </p:sp>
      <p:sp>
        <p:nvSpPr>
          <p:cNvPr id="5" name="TextBox 4"/>
          <p:cNvSpPr txBox="1"/>
          <p:nvPr/>
        </p:nvSpPr>
        <p:spPr>
          <a:xfrm>
            <a:off x="4297680" y="1828800"/>
            <a:ext cx="3474720" cy="4114800"/>
          </a:xfrm>
          <a:prstGeom prst="rect">
            <a:avLst/>
          </a:prstGeom>
          <a:noFill/>
        </p:spPr>
        <p:txBody>
          <a:bodyPr wrap="square">
            <a:spAutoFit/>
          </a:bodyPr>
          <a:lstStyle/>
          <a:p>
            <a:pPr algn="ctr">
              <a:defRPr sz="1600" b="1">
                <a:solidFill>
                  <a:srgbClr val="FFFFFF"/>
                </a:solidFill>
                <a:latin typeface="Times New Roman"/>
              </a:defRPr>
            </a:pPr>
            <a:r>
              <a:t>Jamiyat</a:t>
            </a:r>
          </a:p>
          <a:p>
            <a:pPr algn="l">
              <a:defRPr sz="1200">
                <a:solidFill>
                  <a:srgbClr val="000000"/>
                </a:solidFill>
                <a:latin typeface="Times New Roman"/>
              </a:defRPr>
            </a:pPr>
            <a:r>
              <a:t>Jamiyatda dollar iqtisodiy va ijtimoiy tenglikda muhim rol o'ynaydi. Dollar qiymatining o'zgarishi mamlakatlararo savdo balansini ta'sir qiladi va bu jamiyatlar uchun turli ijtimoiy oqibatlarga olib kelishi mumkin. Dollarni xalqaro rezerv valyutasi sifatida ishlatish global iqtisodiy barqarorlikni ta'minlashga yordam beradi. Shu bilan birga, dollar inflyatsiyasi jamiyatda narxlar o'sishi va moliyaviy qiyinchiliklarga olib kelishi mumkin.</a:t>
            </a:r>
          </a:p>
        </p:txBody>
      </p:sp>
      <p:sp>
        <p:nvSpPr>
          <p:cNvPr id="6" name="TextBox 5"/>
          <p:cNvSpPr txBox="1"/>
          <p:nvPr/>
        </p:nvSpPr>
        <p:spPr>
          <a:xfrm>
            <a:off x="8138160" y="1828800"/>
            <a:ext cx="3474720" cy="4114800"/>
          </a:xfrm>
          <a:prstGeom prst="rect">
            <a:avLst/>
          </a:prstGeom>
          <a:noFill/>
        </p:spPr>
        <p:txBody>
          <a:bodyPr wrap="square">
            <a:spAutoFit/>
          </a:bodyPr>
          <a:lstStyle/>
          <a:p>
            <a:pPr algn="ctr">
              <a:defRPr sz="1600" b="1">
                <a:solidFill>
                  <a:srgbClr val="FFFFFF"/>
                </a:solidFill>
                <a:latin typeface="Times New Roman"/>
              </a:defRPr>
            </a:pPr>
            <a:r>
              <a:t>Kelajak</a:t>
            </a:r>
          </a:p>
          <a:p>
            <a:pPr algn="l">
              <a:defRPr sz="1200">
                <a:solidFill>
                  <a:srgbClr val="000000"/>
                </a:solidFill>
                <a:latin typeface="Times New Roman"/>
              </a:defRPr>
            </a:pPr>
            <a:r>
              <a:t>Dollar kelajagi global iqtisodiyotdagi o'zgarishlarga qarab rivojlanadi. Kelajakda rivojlanayotgan bozorlardagi iqtisodiy o'sish dollar ustunligini qisqartirishi mumkin. Shu bilan birga, AQShning iqtisodiy siyosati dollar kursini belgilaydi va kelajakdagi o'zgarishlar unga ta'sir qilishi ehtimoli bor. Global valyuta sifatida dollar yangi texnologiyalar bilan integratsiya qilinishi mumkin, bu esa uning kelajakdagi barqarorligini ta'minlaydi.</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62379448511baea4b1ab68cd7a4654c3_1755920915493.jp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title"/>
          </p:nvPr>
        </p:nvSpPr>
        <p:spPr/>
        <p:txBody>
          <a:bodyPr/>
          <a:lstStyle/>
          <a:p>
            <a:pPr algn="ctr">
              <a:defRPr sz="2800" b="1"/>
            </a:pPr>
            <a:r>
              <a:t>Dollar va Uning Asosiy Jihatlari</a:t>
            </a:r>
          </a:p>
        </p:txBody>
      </p:sp>
      <p:sp>
        <p:nvSpPr>
          <p:cNvPr id="3" name="Content Placeholder 2"/>
          <p:cNvSpPr>
            <a:spLocks noGrp="1"/>
          </p:cNvSpPr>
          <p:nvPr>
            <p:ph idx="1"/>
          </p:nvPr>
        </p:nvSpPr>
        <p:spPr/>
        <p:txBody>
          <a:bodyPr/>
          <a:lstStyle/>
          <a:p>
            <a:pPr algn="l">
              <a:defRPr sz="1400"/>
            </a:pPr>
            <a:r>
              <a:t>• Dollar xalqaro savdoda asosiy valyuta sifatida ishlatiladi. Bu uning global iqtisodiyotdagi strategik ahamiyatini ko'rsatadi. Dollar rezerv valyutasi bo'lib, ko'plab davlatlar tomonidan zaxira sifatida saqlanadi. Bu uning barqarorligini oshiradi va global savdo uchun ishonchli vosita sifatida xizmat qiladi. AQSh iqtisodiy qudrati va siyosiy ta'siri dollarni mustahkamlaydi va uning xalqaro miqyosdagi rolini kuchaytiradi. Bu esa boshqa valyutalar bilan raqobatda ustunlikni ta'minlaydi.</a:t>
            </a:r>
          </a:p>
          <a:p>
            <a:pPr algn="l">
              <a:defRPr sz="1400"/>
            </a:pPr>
            <a:r>
              <a:t>• Dollar inflyatsiyasi global iqtisodiy muhitga sezilarli ta'sir ko'rsatadi. Inflyatsiya darajasi oshishi bilan dollar qiymati pasayadi, bu esa xalqaro savdo va investitsiyalarga salbiy ta'sir qilishi mumkin. Inflyatsiya darajasini nazorat qilish uchun AQSh Federal Zaxira tizimi tomonidan pul-kredit siyosati qo'llaniladi. Bu jarayon iqtisodiy barqarorlikni ta'minlashga qaratilgan. Shu bilan birga, inflyatsiya darajasi boshqa davlatlar bilan savdo balansiga ham ta'sir qiladi.</a:t>
            </a:r>
          </a:p>
          <a:p>
            <a:pPr algn="l">
              <a:defRPr sz="1400"/>
            </a:pPr>
            <a:r>
              <a:t>• Kripto-valyutalar rivoji dollar ustunligiga yangi tahdidlar tug'dirmoqda. Bitcoin va boshqa raqamli valyutalar xalqaro to'lovlar va investitsiyalar uchun yangi imkoniyatlar taqdim etmoqda. Bu esa dollarni xalqaro savdodagi dominant rolini qiyinlashtirish ehtimolini oshiradi. Shunga qaramay, dollarning barqarorligi va ishonchliligi uni hali ham ko'plab mamlakatlar uchun afzal valyuta sifatida saqlab turibdi. Kripto-valyutalar kelajakda dollar bilan raqobat qilish uchun yangi texnologiyalar va innovatsiyalarni talab qiladi.</a:t>
            </a:r>
          </a:p>
          <a:p>
            <a:pPr algn="l">
              <a:defRPr sz="1400"/>
            </a:pPr>
            <a:r>
              <a:t>• Dollar kursining o'zgarishi global savdo balansiga bevosita ta'sir qiladi. AQSh dollarining kuchayishi yoki zaiflashishi boshqa mamlakatlarning eksport va import hajmiga ta'sir ko'rsatishi mumkin. Kuchli dollar boshqa valyutalarga nisbatan qimmatlashadi, bu esa AQSh mahsulotlarini xorijda qimmatroq qiladi va eksportni kamaytirishi mumkin. Aksincha, zaif dollar import narxlarini oshiradi, bu esa AQSh ichki bozoriga ta'sir qiladi.</a:t>
            </a:r>
          </a:p>
          <a:p>
            <a:pPr algn="l">
              <a:defRPr sz="1400"/>
            </a:pPr>
            <a:r>
              <a:t>• Dollar va energiya resurslari o'rtasidagi bog'liqlik global iqtisodiyotni shakllantiradi. Ko'pgina energiya resurslari, masalan, neft, xalqaro bozorda dollar orqali sotiladi. Bu esa dollar barqarorligini ta'minlashda muhim rol o'ynaydi. Neft narxining o'zgarishi dollar kursiga va global iqtisodiy muvozanatga bevosita ta'sir qiladi. Energiya resurslarining dollar orqali savdosi global iqtisodiy aloqalarni mustahkamlaydi va dollarni xalqaro savdoda dominant valyuta sifatida saqlab qoladi.</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62379448511baea4b1ab68cd7a4654c3_1755920915493.jpg"/>
          <p:cNvPicPr>
            <a:picLocks noChangeAspect="1"/>
          </p:cNvPicPr>
          <p:nvPr/>
        </p:nvPicPr>
        <p:blipFill>
          <a:blip r:embed="rId3"/>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r>
              <a:t>Dollar: Iqtisodiy Tahlil va Global Ahamiyat</a:t>
            </a:r>
          </a:p>
        </p:txBody>
      </p:sp>
      <p:sp>
        <p:nvSpPr>
          <p:cNvPr id="4" name="Rectangle 3"/>
          <p:cNvSpPr/>
          <p:nvPr/>
        </p:nvSpPr>
        <p:spPr>
          <a:xfrm>
            <a:off x="274320" y="1645920"/>
            <a:ext cx="5394960" cy="448056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828800"/>
            <a:ext cx="5029200" cy="4114800"/>
          </a:xfrm>
          <a:prstGeom prst="rect">
            <a:avLst/>
          </a:prstGeom>
          <a:noFill/>
        </p:spPr>
        <p:txBody>
          <a:bodyPr wrap="square">
            <a:spAutoFit/>
          </a:bodyPr>
          <a:lstStyle/>
          <a:p>
            <a:pPr algn="l">
              <a:defRPr sz="1800" b="1">
                <a:solidFill>
                  <a:srgbClr val="000000"/>
                </a:solidFill>
              </a:defRPr>
            </a:pPr>
            <a:r>
              <a:t>Dollar xalqaro iqtisodiyotda eng muhim valyutalardan biri hisoblanadi. Uning global savdo va moliyaviy operatsiyalardagi o'rni beqiyosdir. Dollar AQShning iqtisodiy qudratini aks ettiradi va global bozorlarda asosiy to'lov vositasi sifatida xizmat qiladi. Ko'plab davlatlar o'z zaxiralarini dollar bilan saqlaydi, bu esa uning xalqaro miqyosda barqarorligini ta'minlaydi. Biroq, kripto-valyutalar va raqamli texnologiyalar rivoji dollar uchun muhim raqobatchi bo'lishi mumkin. Kripto-valyutalar xalqaro to'lovlar uchun yangi imkoniyatlar yaratmoqda, bu esa dollar ustunligini savol ostiga qo'yishi ehtimolini oshiradi. Shu bilan birga, dollar xalqaro siyosiy va iqtisodiy jarayonlarga ta'sir ko'rsatishda davom etadi. Uning kursining o'zgarishi global savdo balansiga bevosita ta'sir qiladi va bu jihat dollarni global iqtisodiyotda muhim omil sifatida saqlab qoladi.</a:t>
            </a:r>
          </a:p>
        </p:txBody>
      </p:sp>
      <p:pic>
        <p:nvPicPr>
          <p:cNvPr id="6" name="Picture 5" descr="dalle_slide_9.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